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86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1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85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80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08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05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27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0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78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26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C9F4-EE1D-4F3C-8FED-EFB4EF1BA361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AA47A-D9D6-4873-B7BC-F50AA70119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08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8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51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30526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56089"/>
            <a:ext cx="10515600" cy="3320874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536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94015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2843918"/>
            <a:ext cx="5157787" cy="82391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3680177"/>
            <a:ext cx="5157787" cy="250948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832631"/>
            <a:ext cx="5183188" cy="82391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3667829"/>
            <a:ext cx="5183188" cy="252183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61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2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manub</dc:creator>
  <cp:lastModifiedBy>Júlia Albertoni Rohenkohl</cp:lastModifiedBy>
  <cp:revision>12</cp:revision>
  <dcterms:created xsi:type="dcterms:W3CDTF">2018-03-26T20:29:29Z</dcterms:created>
  <dcterms:modified xsi:type="dcterms:W3CDTF">2019-04-26T12:14:08Z</dcterms:modified>
</cp:coreProperties>
</file>