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5119350" cy="21383625"/>
  <p:notesSz cx="6858000" cy="9144000"/>
  <p:defaultTextStyle>
    <a:defPPr>
      <a:defRPr lang="pt-BR"/>
    </a:defPPr>
    <a:lvl1pPr marL="0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1pPr>
    <a:lvl2pPr marL="1042762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2pPr>
    <a:lvl3pPr marL="2085525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3pPr>
    <a:lvl4pPr marL="3128287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4pPr>
    <a:lvl5pPr marL="4171049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5pPr>
    <a:lvl6pPr marL="5213812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6pPr>
    <a:lvl7pPr marL="6256574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7pPr>
    <a:lvl8pPr marL="7299336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8pPr>
    <a:lvl9pPr marL="8342099" algn="l" defTabSz="2085525" rtl="0" eaLnBrk="1" latinLnBrk="0" hangingPunct="1">
      <a:defRPr sz="41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59" autoAdjust="0"/>
    <p:restoredTop sz="95287" autoAdjust="0"/>
  </p:normalViewPr>
  <p:slideViewPr>
    <p:cSldViewPr>
      <p:cViewPr>
        <p:scale>
          <a:sx n="46" d="100"/>
          <a:sy n="46" d="100"/>
        </p:scale>
        <p:origin x="1380" y="-1278"/>
      </p:cViewPr>
      <p:guideLst>
        <p:guide orient="horz" pos="6735"/>
        <p:guide pos="4762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3951" y="6642785"/>
            <a:ext cx="12851448" cy="458362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903" y="12117388"/>
            <a:ext cx="10583545" cy="5464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07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1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23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31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39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47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55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63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88D9-6F99-4774-8F18-D88D64460132}" type="datetimeFigureOut">
              <a:rPr lang="pt-BR" smtClean="0"/>
              <a:pPr/>
              <a:t>02/05/2018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755968" y="856336"/>
            <a:ext cx="13607415" cy="3563938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55968" y="4989514"/>
            <a:ext cx="13607415" cy="14112204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55968" y="19819454"/>
            <a:ext cx="3527848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088D9-6F99-4774-8F18-D88D64460132}" type="datetimeFigureOut">
              <a:rPr lang="pt-BR" smtClean="0"/>
              <a:pPr/>
              <a:t>02/05/2018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165778" y="19819454"/>
            <a:ext cx="4787794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835535" y="19819454"/>
            <a:ext cx="3527848" cy="113848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2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5AF6-92C6-4656-8B3D-FE2340DD821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15964" rtl="0" eaLnBrk="1" latinLnBrk="0" hangingPunct="1">
        <a:spcBef>
          <a:spcPct val="0"/>
        </a:spcBef>
        <a:buNone/>
        <a:defRPr sz="97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87" indent="-755987" algn="l" defTabSz="2015964" rtl="0" eaLnBrk="1" latinLnBrk="0" hangingPunct="1">
        <a:spcBef>
          <a:spcPct val="20000"/>
        </a:spcBef>
        <a:buFont typeface="Arial" pitchFamily="34" charset="0"/>
        <a:buChar char="•"/>
        <a:defRPr sz="7046" kern="1200">
          <a:solidFill>
            <a:schemeClr val="tx1"/>
          </a:solidFill>
          <a:latin typeface="+mn-lt"/>
          <a:ea typeface="+mn-ea"/>
          <a:cs typeface="+mn-cs"/>
        </a:defRPr>
      </a:lvl1pPr>
      <a:lvl2pPr marL="1637971" indent="-629989" algn="l" defTabSz="2015964" rtl="0" eaLnBrk="1" latinLnBrk="0" hangingPunct="1">
        <a:spcBef>
          <a:spcPct val="20000"/>
        </a:spcBef>
        <a:buFont typeface="Arial" pitchFamily="34" charset="0"/>
        <a:buChar char="–"/>
        <a:defRPr sz="6159" kern="1200">
          <a:solidFill>
            <a:schemeClr val="tx1"/>
          </a:solidFill>
          <a:latin typeface="+mn-lt"/>
          <a:ea typeface="+mn-ea"/>
          <a:cs typeface="+mn-cs"/>
        </a:defRPr>
      </a:lvl2pPr>
      <a:lvl3pPr marL="2519955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5273" kern="1200">
          <a:solidFill>
            <a:schemeClr val="tx1"/>
          </a:solidFill>
          <a:latin typeface="+mn-lt"/>
          <a:ea typeface="+mn-ea"/>
          <a:cs typeface="+mn-cs"/>
        </a:defRPr>
      </a:lvl3pPr>
      <a:lvl4pPr marL="3527937" indent="-503991" algn="l" defTabSz="2015964" rtl="0" eaLnBrk="1" latinLnBrk="0" hangingPunct="1">
        <a:spcBef>
          <a:spcPct val="20000"/>
        </a:spcBef>
        <a:buFont typeface="Arial" pitchFamily="34" charset="0"/>
        <a:buChar char="–"/>
        <a:defRPr sz="4433" kern="1200">
          <a:solidFill>
            <a:schemeClr val="tx1"/>
          </a:solidFill>
          <a:latin typeface="+mn-lt"/>
          <a:ea typeface="+mn-ea"/>
          <a:cs typeface="+mn-cs"/>
        </a:defRPr>
      </a:lvl4pPr>
      <a:lvl5pPr marL="4535919" indent="-503991" algn="l" defTabSz="2015964" rtl="0" eaLnBrk="1" latinLnBrk="0" hangingPunct="1">
        <a:spcBef>
          <a:spcPct val="20000"/>
        </a:spcBef>
        <a:buFont typeface="Arial" pitchFamily="34" charset="0"/>
        <a:buChar char="»"/>
        <a:defRPr sz="4433" kern="1200">
          <a:solidFill>
            <a:schemeClr val="tx1"/>
          </a:solidFill>
          <a:latin typeface="+mn-lt"/>
          <a:ea typeface="+mn-ea"/>
          <a:cs typeface="+mn-cs"/>
        </a:defRPr>
      </a:lvl5pPr>
      <a:lvl6pPr marL="5543901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6pPr>
      <a:lvl7pPr marL="6551883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7pPr>
      <a:lvl8pPr marL="7559865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8pPr>
      <a:lvl9pPr marL="8567847" indent="-503991" algn="l" defTabSz="2015964" rtl="0" eaLnBrk="1" latinLnBrk="0" hangingPunct="1">
        <a:spcBef>
          <a:spcPct val="20000"/>
        </a:spcBef>
        <a:buFont typeface="Arial" pitchFamily="34" charset="0"/>
        <a:buChar char="•"/>
        <a:defRPr sz="4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1pPr>
      <a:lvl2pPr marL="1007982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2pPr>
      <a:lvl3pPr marL="2015964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3pPr>
      <a:lvl4pPr marL="3023946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4pPr>
      <a:lvl5pPr marL="4031928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5pPr>
      <a:lvl6pPr marL="5039910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6pPr>
      <a:lvl7pPr marL="6047892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7pPr>
      <a:lvl8pPr marL="7055874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8pPr>
      <a:lvl9pPr marL="8063856" algn="l" defTabSz="2015964" rtl="0" eaLnBrk="1" latinLnBrk="0" hangingPunct="1">
        <a:defRPr sz="39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1396"/>
            <a:ext cx="15127669" cy="21381089"/>
          </a:xfrm>
          <a:prstGeom prst="rect">
            <a:avLst/>
          </a:prstGeom>
        </p:spPr>
      </p:pic>
      <p:sp>
        <p:nvSpPr>
          <p:cNvPr id="15" name="Título 14"/>
          <p:cNvSpPr>
            <a:spLocks noGrp="1"/>
          </p:cNvSpPr>
          <p:nvPr>
            <p:ph type="ctrTitle"/>
          </p:nvPr>
        </p:nvSpPr>
        <p:spPr>
          <a:xfrm>
            <a:off x="1133951" y="3058965"/>
            <a:ext cx="12851448" cy="1800200"/>
          </a:xfrm>
        </p:spPr>
        <p:txBody>
          <a:bodyPr>
            <a:noAutofit/>
          </a:bodyPr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TRABALHO: SUBTÍTULO DO TRABALHO</a:t>
            </a:r>
            <a:b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200" dirty="0"/>
          </a:p>
        </p:txBody>
      </p:sp>
      <p:sp>
        <p:nvSpPr>
          <p:cNvPr id="2" name="Retângulo 1"/>
          <p:cNvSpPr/>
          <p:nvPr/>
        </p:nvSpPr>
        <p:spPr>
          <a:xfrm>
            <a:off x="718915" y="5723260"/>
            <a:ext cx="6832066" cy="110832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(opcional).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</a:t>
            </a:r>
          </a:p>
          <a:p>
            <a:pPr algn="just">
              <a:spcBef>
                <a:spcPts val="0"/>
              </a:spcBef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847708" y="5723260"/>
            <a:ext cx="6872708" cy="9433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1310" dirty="0"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</a:t>
            </a:r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310" b="1" dirty="0">
                <a:latin typeface="Arial" panose="020B0604020202020204" pitchFamily="34" charset="0"/>
                <a:cs typeface="Arial" panose="020B0604020202020204" pitchFamily="34" charset="0"/>
              </a:rPr>
              <a:t>Quadro 1 – Título </a:t>
            </a:r>
            <a:r>
              <a:rPr lang="pt-BR" sz="131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310" dirty="0" smtClean="0"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pt-BR" sz="1310" dirty="0">
                <a:latin typeface="Arial" panose="020B0604020202020204" pitchFamily="34" charset="0"/>
                <a:cs typeface="Arial" panose="020B0604020202020204" pitchFamily="34" charset="0"/>
              </a:rPr>
              <a:t>: dados preliminares</a:t>
            </a:r>
          </a:p>
          <a:p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310" dirty="0"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</a:t>
            </a:r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310" b="1" dirty="0">
                <a:latin typeface="Arial" panose="020B0604020202020204" pitchFamily="34" charset="0"/>
                <a:cs typeface="Arial" panose="020B0604020202020204" pitchFamily="34" charset="0"/>
              </a:rPr>
              <a:t>Figura 1 – Título </a:t>
            </a:r>
            <a:r>
              <a:rPr lang="pt-BR" sz="131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310" dirty="0">
                <a:latin typeface="Arial" panose="020B0604020202020204" pitchFamily="34" charset="0"/>
                <a:cs typeface="Arial" panose="020B0604020202020204" pitchFamily="34" charset="0"/>
              </a:rPr>
              <a:t>Fonte: dados preliminares</a:t>
            </a:r>
          </a:p>
          <a:p>
            <a:pPr algn="just"/>
            <a:endParaRPr lang="pt-BR" sz="13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310" dirty="0"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</a:t>
            </a:r>
          </a:p>
          <a:p>
            <a:pPr algn="just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310" b="1" dirty="0">
                <a:latin typeface="Arial" panose="020B0604020202020204" pitchFamily="34" charset="0"/>
                <a:cs typeface="Arial" panose="020B0604020202020204" pitchFamily="34" charset="0"/>
              </a:rPr>
              <a:t>CONSIDERAÇÕES FINAIS </a:t>
            </a:r>
            <a:r>
              <a:rPr lang="pt-BR" sz="1310" dirty="0">
                <a:latin typeface="Arial" panose="020B0604020202020204" pitchFamily="34" charset="0"/>
                <a:cs typeface="Arial" panose="020B0604020202020204" pitchFamily="34" charset="0"/>
              </a:rPr>
              <a:t>(obrigatório).</a:t>
            </a:r>
          </a:p>
          <a:p>
            <a:pPr algn="just"/>
            <a:r>
              <a:rPr lang="pt-BR" sz="1310" dirty="0">
                <a:latin typeface="Arial" panose="020B0604020202020204" pitchFamily="34" charset="0"/>
                <a:cs typeface="Arial" panose="020B0604020202020204" pitchFamily="34" charset="0"/>
              </a:rPr>
              <a:t>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O corpo do texto deve ser escrito em Arial 14 Normal, espaçamento Simples entre linhas. </a:t>
            </a:r>
            <a:endParaRPr lang="pt-BR" sz="131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3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310" dirty="0"/>
          </a:p>
        </p:txBody>
      </p:sp>
      <p:sp>
        <p:nvSpPr>
          <p:cNvPr id="4" name="Retângulo 3"/>
          <p:cNvSpPr/>
          <p:nvPr/>
        </p:nvSpPr>
        <p:spPr>
          <a:xfrm>
            <a:off x="9935939" y="4643140"/>
            <a:ext cx="4896544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do 1° autor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do 2° autor (se houver)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do 3° autor (se houver)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Nome completo do 4° autor (se houver)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pt-BR" sz="1400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7634" y="9695642"/>
            <a:ext cx="2949693" cy="194058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383" y="7137505"/>
            <a:ext cx="3776193" cy="1218732"/>
          </a:xfrm>
          <a:prstGeom prst="rect">
            <a:avLst/>
          </a:prstGeom>
        </p:spPr>
      </p:pic>
      <p:sp>
        <p:nvSpPr>
          <p:cNvPr id="13" name="Subtítulo 2"/>
          <p:cNvSpPr txBox="1">
            <a:spLocks/>
          </p:cNvSpPr>
          <p:nvPr/>
        </p:nvSpPr>
        <p:spPr>
          <a:xfrm>
            <a:off x="718915" y="17670578"/>
            <a:ext cx="14001501" cy="2166250"/>
          </a:xfrm>
          <a:prstGeom prst="rect">
            <a:avLst/>
          </a:prstGeom>
          <a:ln>
            <a:noFill/>
          </a:ln>
        </p:spPr>
        <p:txBody>
          <a:bodyPr vert="horz" lIns="201591" tIns="100796" rIns="201591" bIns="100796" rtlCol="0">
            <a:no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pt-BR" sz="30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  <a:p>
            <a:pPr algn="just">
              <a:spcBef>
                <a:spcPts val="0"/>
              </a:spcBef>
            </a:pPr>
            <a:endParaRPr lang="pt-BR" sz="1306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pt-BR" sz="1306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[Exemplo de referência de livro]</a:t>
            </a:r>
          </a:p>
          <a:p>
            <a:pPr algn="just">
              <a:spcBef>
                <a:spcPts val="0"/>
              </a:spcBef>
            </a:pP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Antônio Carlos.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elaborar projetos de pesquisa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4. ed. São Paulo: Atlas, 2002.</a:t>
            </a:r>
          </a:p>
          <a:p>
            <a:pPr algn="just">
              <a:spcBef>
                <a:spcPts val="0"/>
              </a:spcBef>
            </a:pPr>
            <a:r>
              <a:rPr lang="pt-B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MARCONI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Marina de Andrade; LAKATOS, Eva Maria.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Técnicas de Pesquisa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planejamento e execução de pesquisas, amostragens e técnicas de pesquisas, elaboração, análise e interpretação de dados. 6. ed. São Paulo: Atlas, 2007.</a:t>
            </a:r>
          </a:p>
          <a:p>
            <a:pPr algn="just">
              <a:spcBef>
                <a:spcPts val="0"/>
              </a:spcBef>
            </a:pPr>
            <a:endParaRPr lang="pt-BR" sz="30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550981" y="17120777"/>
            <a:ext cx="69458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endParaRPr lang="pt-BR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endParaRPr lang="pt-BR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7847707" y="15660365"/>
            <a:ext cx="6872709" cy="9082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spcAft>
                <a:spcPts val="0"/>
              </a:spcAft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Titulação: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Graduando em Administração).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</a:t>
            </a:r>
          </a:p>
          <a:p>
            <a:pPr algn="r">
              <a:spcAft>
                <a:spcPts val="0"/>
              </a:spcAft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Titulação: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Mestre em Direito).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 </a:t>
            </a:r>
          </a:p>
          <a:p>
            <a:pPr algn="r">
              <a:spcAft>
                <a:spcPts val="0"/>
              </a:spcAft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Titulação: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Especialista em Administração).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 </a:t>
            </a:r>
          </a:p>
          <a:p>
            <a:pPr algn="r">
              <a:spcAft>
                <a:spcPts val="0"/>
              </a:spcAft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Titulação: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Doutor em Engenharia). Instituição atual: (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Faculdade </a:t>
            </a:r>
            <a:r>
              <a:rPr lang="pt-BR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Cesusc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/ e-mail: fulano@email.com</a:t>
            </a:r>
          </a:p>
          <a:p>
            <a:pPr algn="ctr"/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0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884</Words>
  <Application>Microsoft Office PowerPoint</Application>
  <PresentationFormat>Personalizar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 DO TRABALHO: SUBTÍTULO DO TRABALHO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on the Beach 2011</dc:title>
  <dc:creator>Tristao</dc:creator>
  <cp:lastModifiedBy>nead</cp:lastModifiedBy>
  <cp:revision>108</cp:revision>
  <dcterms:created xsi:type="dcterms:W3CDTF">2011-04-07T11:05:01Z</dcterms:created>
  <dcterms:modified xsi:type="dcterms:W3CDTF">2018-05-02T20:16:44Z</dcterms:modified>
</cp:coreProperties>
</file>