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5119350" cy="21383625"/>
  <p:notesSz cx="6858000" cy="9144000"/>
  <p:defaultTextStyle>
    <a:defPPr>
      <a:defRPr lang="pt-BR"/>
    </a:defPPr>
    <a:lvl1pPr marL="0" algn="l" defTabSz="2085525" rtl="0" eaLnBrk="1" latinLnBrk="0" hangingPunct="1">
      <a:defRPr sz="4103" kern="1200">
        <a:solidFill>
          <a:schemeClr val="tx1"/>
        </a:solidFill>
        <a:latin typeface="+mn-lt"/>
        <a:ea typeface="+mn-ea"/>
        <a:cs typeface="+mn-cs"/>
      </a:defRPr>
    </a:lvl1pPr>
    <a:lvl2pPr marL="1042762" algn="l" defTabSz="2085525" rtl="0" eaLnBrk="1" latinLnBrk="0" hangingPunct="1">
      <a:defRPr sz="4103" kern="1200">
        <a:solidFill>
          <a:schemeClr val="tx1"/>
        </a:solidFill>
        <a:latin typeface="+mn-lt"/>
        <a:ea typeface="+mn-ea"/>
        <a:cs typeface="+mn-cs"/>
      </a:defRPr>
    </a:lvl2pPr>
    <a:lvl3pPr marL="2085525" algn="l" defTabSz="2085525" rtl="0" eaLnBrk="1" latinLnBrk="0" hangingPunct="1">
      <a:defRPr sz="4103" kern="1200">
        <a:solidFill>
          <a:schemeClr val="tx1"/>
        </a:solidFill>
        <a:latin typeface="+mn-lt"/>
        <a:ea typeface="+mn-ea"/>
        <a:cs typeface="+mn-cs"/>
      </a:defRPr>
    </a:lvl3pPr>
    <a:lvl4pPr marL="3128287" algn="l" defTabSz="2085525" rtl="0" eaLnBrk="1" latinLnBrk="0" hangingPunct="1">
      <a:defRPr sz="4103" kern="1200">
        <a:solidFill>
          <a:schemeClr val="tx1"/>
        </a:solidFill>
        <a:latin typeface="+mn-lt"/>
        <a:ea typeface="+mn-ea"/>
        <a:cs typeface="+mn-cs"/>
      </a:defRPr>
    </a:lvl4pPr>
    <a:lvl5pPr marL="4171049" algn="l" defTabSz="2085525" rtl="0" eaLnBrk="1" latinLnBrk="0" hangingPunct="1">
      <a:defRPr sz="4103" kern="1200">
        <a:solidFill>
          <a:schemeClr val="tx1"/>
        </a:solidFill>
        <a:latin typeface="+mn-lt"/>
        <a:ea typeface="+mn-ea"/>
        <a:cs typeface="+mn-cs"/>
      </a:defRPr>
    </a:lvl5pPr>
    <a:lvl6pPr marL="5213812" algn="l" defTabSz="2085525" rtl="0" eaLnBrk="1" latinLnBrk="0" hangingPunct="1">
      <a:defRPr sz="4103" kern="1200">
        <a:solidFill>
          <a:schemeClr val="tx1"/>
        </a:solidFill>
        <a:latin typeface="+mn-lt"/>
        <a:ea typeface="+mn-ea"/>
        <a:cs typeface="+mn-cs"/>
      </a:defRPr>
    </a:lvl6pPr>
    <a:lvl7pPr marL="6256574" algn="l" defTabSz="2085525" rtl="0" eaLnBrk="1" latinLnBrk="0" hangingPunct="1">
      <a:defRPr sz="4103" kern="1200">
        <a:solidFill>
          <a:schemeClr val="tx1"/>
        </a:solidFill>
        <a:latin typeface="+mn-lt"/>
        <a:ea typeface="+mn-ea"/>
        <a:cs typeface="+mn-cs"/>
      </a:defRPr>
    </a:lvl7pPr>
    <a:lvl8pPr marL="7299336" algn="l" defTabSz="2085525" rtl="0" eaLnBrk="1" latinLnBrk="0" hangingPunct="1">
      <a:defRPr sz="4103" kern="1200">
        <a:solidFill>
          <a:schemeClr val="tx1"/>
        </a:solidFill>
        <a:latin typeface="+mn-lt"/>
        <a:ea typeface="+mn-ea"/>
        <a:cs typeface="+mn-cs"/>
      </a:defRPr>
    </a:lvl8pPr>
    <a:lvl9pPr marL="8342099" algn="l" defTabSz="2085525" rtl="0" eaLnBrk="1" latinLnBrk="0" hangingPunct="1">
      <a:defRPr sz="41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5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3186" autoAdjust="0"/>
  </p:normalViewPr>
  <p:slideViewPr>
    <p:cSldViewPr>
      <p:cViewPr>
        <p:scale>
          <a:sx n="58" d="100"/>
          <a:sy n="58" d="100"/>
        </p:scale>
        <p:origin x="1074" y="42"/>
      </p:cViewPr>
      <p:guideLst>
        <p:guide orient="horz" pos="6735"/>
        <p:guide pos="4762"/>
      </p:guideLst>
    </p:cSldViewPr>
  </p:slideViewPr>
  <p:outlineViewPr>
    <p:cViewPr>
      <p:scale>
        <a:sx n="33" d="100"/>
        <a:sy n="33" d="100"/>
      </p:scale>
      <p:origin x="0" y="115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33951" y="6642785"/>
            <a:ext cx="12851448" cy="458362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67903" y="12117388"/>
            <a:ext cx="10583545" cy="54647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07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15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0239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031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039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047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055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0638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088D9-6F99-4774-8F18-D88D64460132}" type="datetimeFigureOut">
              <a:rPr lang="pt-BR" smtClean="0"/>
              <a:pPr/>
              <a:t>09/10/2018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5AF6-92C6-4656-8B3D-FE2340DD82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755968" y="856336"/>
            <a:ext cx="13607415" cy="3563938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55968" y="4989514"/>
            <a:ext cx="13607415" cy="14112204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55968" y="19819454"/>
            <a:ext cx="3527848" cy="1138480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26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088D9-6F99-4774-8F18-D88D64460132}" type="datetimeFigureOut">
              <a:rPr lang="pt-BR" smtClean="0"/>
              <a:pPr/>
              <a:t>09/10/2018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5165778" y="19819454"/>
            <a:ext cx="4787794" cy="1138480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26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0835535" y="19819454"/>
            <a:ext cx="3527848" cy="1138480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26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A5AF6-92C6-4656-8B3D-FE2340DD82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015964" rtl="0" eaLnBrk="1" latinLnBrk="0" hangingPunct="1">
        <a:spcBef>
          <a:spcPct val="0"/>
        </a:spcBef>
        <a:buNone/>
        <a:defRPr sz="97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5987" indent="-755987" algn="l" defTabSz="2015964" rtl="0" eaLnBrk="1" latinLnBrk="0" hangingPunct="1">
        <a:spcBef>
          <a:spcPct val="20000"/>
        </a:spcBef>
        <a:buFont typeface="Arial" pitchFamily="34" charset="0"/>
        <a:buChar char="•"/>
        <a:defRPr sz="7046" kern="1200">
          <a:solidFill>
            <a:schemeClr val="tx1"/>
          </a:solidFill>
          <a:latin typeface="+mn-lt"/>
          <a:ea typeface="+mn-ea"/>
          <a:cs typeface="+mn-cs"/>
        </a:defRPr>
      </a:lvl1pPr>
      <a:lvl2pPr marL="1637971" indent="-629989" algn="l" defTabSz="2015964" rtl="0" eaLnBrk="1" latinLnBrk="0" hangingPunct="1">
        <a:spcBef>
          <a:spcPct val="20000"/>
        </a:spcBef>
        <a:buFont typeface="Arial" pitchFamily="34" charset="0"/>
        <a:buChar char="–"/>
        <a:defRPr sz="6159" kern="1200">
          <a:solidFill>
            <a:schemeClr val="tx1"/>
          </a:solidFill>
          <a:latin typeface="+mn-lt"/>
          <a:ea typeface="+mn-ea"/>
          <a:cs typeface="+mn-cs"/>
        </a:defRPr>
      </a:lvl2pPr>
      <a:lvl3pPr marL="2519955" indent="-503991" algn="l" defTabSz="2015964" rtl="0" eaLnBrk="1" latinLnBrk="0" hangingPunct="1">
        <a:spcBef>
          <a:spcPct val="20000"/>
        </a:spcBef>
        <a:buFont typeface="Arial" pitchFamily="34" charset="0"/>
        <a:buChar char="•"/>
        <a:defRPr sz="5273" kern="1200">
          <a:solidFill>
            <a:schemeClr val="tx1"/>
          </a:solidFill>
          <a:latin typeface="+mn-lt"/>
          <a:ea typeface="+mn-ea"/>
          <a:cs typeface="+mn-cs"/>
        </a:defRPr>
      </a:lvl3pPr>
      <a:lvl4pPr marL="3527937" indent="-503991" algn="l" defTabSz="2015964" rtl="0" eaLnBrk="1" latinLnBrk="0" hangingPunct="1">
        <a:spcBef>
          <a:spcPct val="20000"/>
        </a:spcBef>
        <a:buFont typeface="Arial" pitchFamily="34" charset="0"/>
        <a:buChar char="–"/>
        <a:defRPr sz="4433" kern="1200">
          <a:solidFill>
            <a:schemeClr val="tx1"/>
          </a:solidFill>
          <a:latin typeface="+mn-lt"/>
          <a:ea typeface="+mn-ea"/>
          <a:cs typeface="+mn-cs"/>
        </a:defRPr>
      </a:lvl4pPr>
      <a:lvl5pPr marL="4535919" indent="-503991" algn="l" defTabSz="2015964" rtl="0" eaLnBrk="1" latinLnBrk="0" hangingPunct="1">
        <a:spcBef>
          <a:spcPct val="20000"/>
        </a:spcBef>
        <a:buFont typeface="Arial" pitchFamily="34" charset="0"/>
        <a:buChar char="»"/>
        <a:defRPr sz="4433" kern="1200">
          <a:solidFill>
            <a:schemeClr val="tx1"/>
          </a:solidFill>
          <a:latin typeface="+mn-lt"/>
          <a:ea typeface="+mn-ea"/>
          <a:cs typeface="+mn-cs"/>
        </a:defRPr>
      </a:lvl5pPr>
      <a:lvl6pPr marL="5543901" indent="-503991" algn="l" defTabSz="2015964" rtl="0" eaLnBrk="1" latinLnBrk="0" hangingPunct="1">
        <a:spcBef>
          <a:spcPct val="20000"/>
        </a:spcBef>
        <a:buFont typeface="Arial" pitchFamily="34" charset="0"/>
        <a:buChar char="•"/>
        <a:defRPr sz="4433" kern="1200">
          <a:solidFill>
            <a:schemeClr val="tx1"/>
          </a:solidFill>
          <a:latin typeface="+mn-lt"/>
          <a:ea typeface="+mn-ea"/>
          <a:cs typeface="+mn-cs"/>
        </a:defRPr>
      </a:lvl6pPr>
      <a:lvl7pPr marL="6551883" indent="-503991" algn="l" defTabSz="2015964" rtl="0" eaLnBrk="1" latinLnBrk="0" hangingPunct="1">
        <a:spcBef>
          <a:spcPct val="20000"/>
        </a:spcBef>
        <a:buFont typeface="Arial" pitchFamily="34" charset="0"/>
        <a:buChar char="•"/>
        <a:defRPr sz="4433" kern="1200">
          <a:solidFill>
            <a:schemeClr val="tx1"/>
          </a:solidFill>
          <a:latin typeface="+mn-lt"/>
          <a:ea typeface="+mn-ea"/>
          <a:cs typeface="+mn-cs"/>
        </a:defRPr>
      </a:lvl7pPr>
      <a:lvl8pPr marL="7559865" indent="-503991" algn="l" defTabSz="2015964" rtl="0" eaLnBrk="1" latinLnBrk="0" hangingPunct="1">
        <a:spcBef>
          <a:spcPct val="20000"/>
        </a:spcBef>
        <a:buFont typeface="Arial" pitchFamily="34" charset="0"/>
        <a:buChar char="•"/>
        <a:defRPr sz="4433" kern="1200">
          <a:solidFill>
            <a:schemeClr val="tx1"/>
          </a:solidFill>
          <a:latin typeface="+mn-lt"/>
          <a:ea typeface="+mn-ea"/>
          <a:cs typeface="+mn-cs"/>
        </a:defRPr>
      </a:lvl8pPr>
      <a:lvl9pPr marL="8567847" indent="-503991" algn="l" defTabSz="2015964" rtl="0" eaLnBrk="1" latinLnBrk="0" hangingPunct="1">
        <a:spcBef>
          <a:spcPct val="20000"/>
        </a:spcBef>
        <a:buFont typeface="Arial" pitchFamily="34" charset="0"/>
        <a:buChar char="•"/>
        <a:defRPr sz="44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015964" rtl="0" eaLnBrk="1" latinLnBrk="0" hangingPunct="1">
        <a:defRPr sz="3966" kern="1200">
          <a:solidFill>
            <a:schemeClr val="tx1"/>
          </a:solidFill>
          <a:latin typeface="+mn-lt"/>
          <a:ea typeface="+mn-ea"/>
          <a:cs typeface="+mn-cs"/>
        </a:defRPr>
      </a:lvl1pPr>
      <a:lvl2pPr marL="1007982" algn="l" defTabSz="2015964" rtl="0" eaLnBrk="1" latinLnBrk="0" hangingPunct="1">
        <a:defRPr sz="3966" kern="1200">
          <a:solidFill>
            <a:schemeClr val="tx1"/>
          </a:solidFill>
          <a:latin typeface="+mn-lt"/>
          <a:ea typeface="+mn-ea"/>
          <a:cs typeface="+mn-cs"/>
        </a:defRPr>
      </a:lvl2pPr>
      <a:lvl3pPr marL="2015964" algn="l" defTabSz="2015964" rtl="0" eaLnBrk="1" latinLnBrk="0" hangingPunct="1">
        <a:defRPr sz="3966" kern="1200">
          <a:solidFill>
            <a:schemeClr val="tx1"/>
          </a:solidFill>
          <a:latin typeface="+mn-lt"/>
          <a:ea typeface="+mn-ea"/>
          <a:cs typeface="+mn-cs"/>
        </a:defRPr>
      </a:lvl3pPr>
      <a:lvl4pPr marL="3023946" algn="l" defTabSz="2015964" rtl="0" eaLnBrk="1" latinLnBrk="0" hangingPunct="1">
        <a:defRPr sz="3966" kern="1200">
          <a:solidFill>
            <a:schemeClr val="tx1"/>
          </a:solidFill>
          <a:latin typeface="+mn-lt"/>
          <a:ea typeface="+mn-ea"/>
          <a:cs typeface="+mn-cs"/>
        </a:defRPr>
      </a:lvl4pPr>
      <a:lvl5pPr marL="4031928" algn="l" defTabSz="2015964" rtl="0" eaLnBrk="1" latinLnBrk="0" hangingPunct="1">
        <a:defRPr sz="3966" kern="1200">
          <a:solidFill>
            <a:schemeClr val="tx1"/>
          </a:solidFill>
          <a:latin typeface="+mn-lt"/>
          <a:ea typeface="+mn-ea"/>
          <a:cs typeface="+mn-cs"/>
        </a:defRPr>
      </a:lvl5pPr>
      <a:lvl6pPr marL="5039910" algn="l" defTabSz="2015964" rtl="0" eaLnBrk="1" latinLnBrk="0" hangingPunct="1">
        <a:defRPr sz="3966" kern="1200">
          <a:solidFill>
            <a:schemeClr val="tx1"/>
          </a:solidFill>
          <a:latin typeface="+mn-lt"/>
          <a:ea typeface="+mn-ea"/>
          <a:cs typeface="+mn-cs"/>
        </a:defRPr>
      </a:lvl6pPr>
      <a:lvl7pPr marL="6047892" algn="l" defTabSz="2015964" rtl="0" eaLnBrk="1" latinLnBrk="0" hangingPunct="1">
        <a:defRPr sz="3966" kern="1200">
          <a:solidFill>
            <a:schemeClr val="tx1"/>
          </a:solidFill>
          <a:latin typeface="+mn-lt"/>
          <a:ea typeface="+mn-ea"/>
          <a:cs typeface="+mn-cs"/>
        </a:defRPr>
      </a:lvl7pPr>
      <a:lvl8pPr marL="7055874" algn="l" defTabSz="2015964" rtl="0" eaLnBrk="1" latinLnBrk="0" hangingPunct="1">
        <a:defRPr sz="3966" kern="1200">
          <a:solidFill>
            <a:schemeClr val="tx1"/>
          </a:solidFill>
          <a:latin typeface="+mn-lt"/>
          <a:ea typeface="+mn-ea"/>
          <a:cs typeface="+mn-cs"/>
        </a:defRPr>
      </a:lvl8pPr>
      <a:lvl9pPr marL="8063856" algn="l" defTabSz="2015964" rtl="0" eaLnBrk="1" latinLnBrk="0" hangingPunct="1">
        <a:defRPr sz="39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ítulo 14"/>
          <p:cNvSpPr>
            <a:spLocks noGrp="1"/>
          </p:cNvSpPr>
          <p:nvPr>
            <p:ph type="ctrTitle"/>
          </p:nvPr>
        </p:nvSpPr>
        <p:spPr>
          <a:xfrm>
            <a:off x="1133951" y="3274988"/>
            <a:ext cx="12851448" cy="1800200"/>
          </a:xfrm>
        </p:spPr>
        <p:txBody>
          <a:bodyPr>
            <a:noAutofit/>
          </a:bodyPr>
          <a:lstStyle/>
          <a:p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TÍTULO DO TRABALHO: SUBTÍTULO DO TRABALHO</a:t>
            </a:r>
            <a:b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3200" dirty="0"/>
          </a:p>
        </p:txBody>
      </p:sp>
      <p:sp>
        <p:nvSpPr>
          <p:cNvPr id="2" name="Retângulo 1"/>
          <p:cNvSpPr/>
          <p:nvPr/>
        </p:nvSpPr>
        <p:spPr>
          <a:xfrm>
            <a:off x="574899" y="6202599"/>
            <a:ext cx="6832066" cy="1104194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t" anchorCtr="0">
            <a:noAutofit/>
          </a:bodyPr>
          <a:lstStyle/>
          <a:p>
            <a:pPr algn="just">
              <a:spcBef>
                <a:spcPts val="0"/>
              </a:spcBef>
            </a:pPr>
            <a:r>
              <a:rPr lang="pt-BR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r>
              <a:rPr lang="pt-B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(obrigatório).</a:t>
            </a:r>
          </a:p>
          <a:p>
            <a:pPr algn="just">
              <a:spcBef>
                <a:spcPts val="0"/>
              </a:spcBef>
            </a:pP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corpo do texto deve ser escrito em Arial 14 Normal, espaçamento Simples entre linhas. O corpo do texto deve ser escrito em Arial 14 Normal, espaçamento Simples entre linhas. O corpo do texto deve ser escrito em Arial 14 Normal, espaçamento Simples entre linhas. O corpo do texto deve ser escrito em Arial 14 Normal, espaçamento Simples entre linhas. O corpo do texto deve ser escrito em Arial 14 Normal, espaçamento Simples entre linhas. O corpo do texto deve ser escrito em Arial 14 Normal, espaçamento Simples entre linhas. O corpo do texto deve ser escrito em Arial 14 Normal, espaçamento Simples entre linhas. O corpo do texto deve ser escrito em Arial 14 Normal, espaçamento Simples entre linhas.</a:t>
            </a:r>
          </a:p>
          <a:p>
            <a:pPr algn="just">
              <a:spcBef>
                <a:spcPts val="0"/>
              </a:spcBef>
            </a:pPr>
            <a:endParaRPr lang="pt-B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pt-B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pt-BR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r>
              <a:rPr lang="pt-B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(obrigatório).</a:t>
            </a:r>
          </a:p>
          <a:p>
            <a:pPr algn="just">
              <a:spcBef>
                <a:spcPts val="0"/>
              </a:spcBef>
            </a:pP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corpo do texto deve ser escrito em Arial 14 Normal, espaçamento Simples entre linhas. O corpo do texto deve ser escrito em Arial 14 Normal, espaçamento Simples entre linhas. O corpo do texto deve ser escrito em Arial 14 Normal, espaçamento Simples entre linhas. O corpo do texto deve ser escrito em Arial 14 Normal, espaçamento Simples entre linhas.</a:t>
            </a:r>
          </a:p>
          <a:p>
            <a:pPr algn="just">
              <a:spcBef>
                <a:spcPts val="0"/>
              </a:spcBef>
            </a:pPr>
            <a:endParaRPr lang="pt-B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pt-BR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pt-BR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 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(opcional).</a:t>
            </a:r>
          </a:p>
          <a:p>
            <a:pPr algn="just">
              <a:spcBef>
                <a:spcPts val="0"/>
              </a:spcBef>
            </a:pP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corpo do texto deve ser escrito em Arial 14 Normal, espaçamento Simples entre linhas. O corpo do texto deve ser escrito em Arial 14 Normal, espaçamento Simples entre linhas. O corpo do texto deve ser escrito em Arial 14 Normal, espaçamento Simples entre linhas. O corpo do texto deve ser escrito em Arial 14 Normal, espaçamento Simples entre linhas.</a:t>
            </a:r>
          </a:p>
          <a:p>
            <a:pPr algn="just">
              <a:spcBef>
                <a:spcPts val="0"/>
              </a:spcBef>
            </a:pPr>
            <a:endParaRPr lang="pt-B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pt-B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pt-BR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DESENVOLVIMENTO</a:t>
            </a:r>
            <a:r>
              <a:rPr lang="pt-B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(obrigatório).</a:t>
            </a:r>
          </a:p>
          <a:p>
            <a:pPr algn="just">
              <a:spcBef>
                <a:spcPts val="0"/>
              </a:spcBef>
            </a:pP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corpo do texto deve ser escrito em Arial 14 Normal, espaçamento Simples entre linhas. O corpo do texto deve ser escrito em Arial 14 Normal, espaçamento Simples entre linhas. O corpo do texto deve ser escrito em Arial 14 Normal, espaçamento Simples entre linhas. O corpo do texto deve ser escrito em Arial 14 Normal, espaçamento Simples entre linhas. O corpo do texto deve ser escrito em Arial 14 Normal, espaçamento Simples entre linhas. O corpo do texto deve ser escrito em Arial 14 Normal, espaçamento Simples entre linhas. O corpo do texto deve ser escrito em Arial 14 Normal, espaçamento Simples entre linhas. O corpo do texto deve ser escrito em Arial 14 Normal, espaçamento Simples entre linhas. O corpo do texto deve ser escrito em Arial 14 Normal, espaçamento Simples entre linhas. O corpo do texto deve ser escrito em Arial 14 Normal, espaçamento Simples entre linhas. </a:t>
            </a:r>
          </a:p>
          <a:p>
            <a:pPr algn="just">
              <a:spcBef>
                <a:spcPts val="0"/>
              </a:spcBef>
            </a:pPr>
            <a:endParaRPr lang="pt-B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7703691" y="6198065"/>
            <a:ext cx="6872708" cy="99896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t" anchorCtr="0">
            <a:noAutofit/>
          </a:bodyPr>
          <a:lstStyle/>
          <a:p>
            <a:pPr algn="just"/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corpo do texto deve ser escrito em Arial 14 Normal, espaçamento Simples entre linhas. O corpo do texto deve ser escrito em Arial 14 Normal, espaçamento Simples entre linhas.</a:t>
            </a:r>
            <a:endParaRPr lang="pt-B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Quadro 1 – Título Exemplo</a:t>
            </a:r>
          </a:p>
          <a:p>
            <a:pPr algn="ctr"/>
            <a:endParaRPr lang="pt-B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Fonte: dados preliminares</a:t>
            </a:r>
          </a:p>
          <a:p>
            <a:endParaRPr lang="pt-B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corpo do texto deve ser escrito em Arial 14 Normal, espaçamento Simples entre linhas. O corpo do texto deve ser escrito em Arial 14 Normal, espaçamento Simples entre linhas.</a:t>
            </a:r>
            <a:endParaRPr lang="pt-B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Figura 1 – Título Exemplo</a:t>
            </a:r>
          </a:p>
          <a:p>
            <a:pPr algn="ctr"/>
            <a:endParaRPr lang="pt-B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Fonte: dados preliminares</a:t>
            </a:r>
          </a:p>
          <a:p>
            <a:pPr algn="just"/>
            <a:endParaRPr lang="pt-B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corpo do texto deve ser escrito em Arial 14 Normal, espaçamento Simples entre linhas. O corpo do texto deve ser escrito em Arial 14 Normal, espaçamento Simples entre linhas.</a:t>
            </a:r>
          </a:p>
          <a:p>
            <a:pPr algn="just"/>
            <a:endParaRPr lang="pt-B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31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CONSIDERAÇÕES FINAIS </a:t>
            </a:r>
            <a:r>
              <a:rPr lang="pt-BR" sz="131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(obrigatório).</a:t>
            </a:r>
          </a:p>
          <a:p>
            <a:pPr algn="just"/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corpo do texto deve ser escrito em Arial 14 Normal, espaçamento Simples entre linhas. O corpo do texto deve ser escrito em Arial 14 Normal, espaçamento Simples entre linhas. O corpo do texto deve ser escrito em Arial 14 Normal, espaçamento Simples entre linhas. O corpo do texto deve ser escrito em Arial 14 Normal, espaçamento Simples entre linhas. O corpo do texto deve ser escrito em Arial 14 Normal, espaçamento Simples entre linhas. </a:t>
            </a:r>
            <a:endParaRPr lang="pt-B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31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310" dirty="0"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7703690" y="4976537"/>
            <a:ext cx="6872709" cy="95410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t" anchorCtr="0">
            <a:noAutofit/>
          </a:bodyPr>
          <a:lstStyle/>
          <a:p>
            <a:pPr algn="r"/>
            <a:r>
              <a:rPr lang="pt-B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completo do 1° autor 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algn="r"/>
            <a:r>
              <a:rPr lang="pt-B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completo do 2° autor (se houver) 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pt-B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algn="r"/>
            <a:r>
              <a:rPr lang="pt-B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completo do 3° autor (se houver) 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B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r"/>
            <a:r>
              <a:rPr lang="pt-B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completo do 4° autor (se houver) 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pt-BR" sz="1400" dirty="0">
              <a:solidFill>
                <a:schemeClr val="tx1"/>
              </a:solidFill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9915" y="10403780"/>
            <a:ext cx="2949693" cy="1940587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434" y="7384848"/>
            <a:ext cx="3776193" cy="1218732"/>
          </a:xfrm>
          <a:prstGeom prst="rect">
            <a:avLst/>
          </a:prstGeom>
        </p:spPr>
      </p:pic>
      <p:sp>
        <p:nvSpPr>
          <p:cNvPr id="13" name="Subtítulo 2"/>
          <p:cNvSpPr txBox="1">
            <a:spLocks/>
          </p:cNvSpPr>
          <p:nvPr/>
        </p:nvSpPr>
        <p:spPr>
          <a:xfrm>
            <a:off x="574899" y="18006544"/>
            <a:ext cx="14001500" cy="2166250"/>
          </a:xfrm>
          <a:prstGeom prst="rect">
            <a:avLst/>
          </a:prstGeom>
          <a:ln>
            <a:noFill/>
          </a:ln>
        </p:spPr>
        <p:txBody>
          <a:bodyPr vert="horz" lIns="201591" tIns="100796" rIns="201591" bIns="100796" rtlCol="0">
            <a:noAutofit/>
          </a:bodyPr>
          <a:lstStyle>
            <a:lvl1pPr marL="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15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27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1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2054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1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48081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64108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80135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96162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12189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28216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pt-BR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 BIBLIOGRÁFICAS</a:t>
            </a:r>
          </a:p>
          <a:p>
            <a:pPr algn="just">
              <a:spcBef>
                <a:spcPts val="0"/>
              </a:spcBef>
            </a:pPr>
            <a:endParaRPr lang="pt-B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pt-B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[Exemplo de referência de livro]</a:t>
            </a:r>
          </a:p>
          <a:p>
            <a:pPr algn="just">
              <a:spcBef>
                <a:spcPts val="0"/>
              </a:spcBef>
            </a:pPr>
            <a:r>
              <a:rPr lang="pt-B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GIL, Antônio Carlos. </a:t>
            </a:r>
            <a:r>
              <a:rPr lang="pt-B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 elaborar projetos de pesquisa</a:t>
            </a:r>
            <a:r>
              <a:rPr lang="pt-B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4. ed. São Paulo: Atlas, 2002.</a:t>
            </a:r>
          </a:p>
          <a:p>
            <a:pPr algn="just">
              <a:spcBef>
                <a:spcPts val="0"/>
              </a:spcBef>
            </a:pPr>
            <a:r>
              <a:rPr lang="pt-B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MARCONI, Marina de Andrade; LAKATOS, Eva Maria. </a:t>
            </a:r>
            <a:r>
              <a:rPr lang="pt-B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Técnicas de Pesquisa</a:t>
            </a:r>
            <a:r>
              <a:rPr lang="pt-B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planejamento e execução de pesquisas, amostragens e técnicas de pesquisas, elaboração, análise e interpretação de dados. 6. ed. São Paulo: Atlas, 2007.</a:t>
            </a:r>
          </a:p>
          <a:p>
            <a:pPr algn="just">
              <a:spcBef>
                <a:spcPts val="0"/>
              </a:spcBef>
            </a:pPr>
            <a:endParaRPr lang="pt-B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7519032" y="17265472"/>
            <a:ext cx="69458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endParaRPr lang="pt-BR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spcAft>
                <a:spcPts val="0"/>
              </a:spcAft>
            </a:pPr>
            <a:endParaRPr lang="pt-BR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7703690" y="16375419"/>
            <a:ext cx="6872709" cy="86177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t" anchorCtr="0">
            <a:noAutofit/>
          </a:bodyPr>
          <a:lstStyle/>
          <a:p>
            <a:pPr algn="r">
              <a:spcAft>
                <a:spcPts val="0"/>
              </a:spcAft>
            </a:pPr>
            <a:r>
              <a:rPr lang="pt-BR" sz="1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Titulação: (</a:t>
            </a:r>
            <a:r>
              <a:rPr lang="pt-BR" sz="10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Graduando em Administração). Instituição atual: (</a:t>
            </a:r>
            <a:r>
              <a:rPr lang="pt-BR" sz="10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Faculdade </a:t>
            </a:r>
            <a:r>
              <a:rPr lang="pt-BR" sz="10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Cesusc</a:t>
            </a:r>
            <a:r>
              <a:rPr lang="pt-BR" sz="1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/ e-mail: fulano@email.com</a:t>
            </a:r>
          </a:p>
          <a:p>
            <a:pPr algn="r">
              <a:spcAft>
                <a:spcPts val="0"/>
              </a:spcAft>
            </a:pPr>
            <a:r>
              <a:rPr lang="pt-BR" sz="1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Titulação: (</a:t>
            </a:r>
            <a:r>
              <a:rPr lang="pt-BR" sz="10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Mestre em Direito). Instituição atual: (</a:t>
            </a:r>
            <a:r>
              <a:rPr lang="pt-BR" sz="10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Faculdade </a:t>
            </a:r>
            <a:r>
              <a:rPr lang="pt-BR" sz="10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Cesusc</a:t>
            </a:r>
            <a:r>
              <a:rPr lang="pt-BR" sz="1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/ e-mail: fulano@email.com </a:t>
            </a:r>
          </a:p>
          <a:p>
            <a:pPr algn="r">
              <a:spcAft>
                <a:spcPts val="0"/>
              </a:spcAft>
            </a:pPr>
            <a:r>
              <a:rPr lang="pt-BR" sz="1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Titulação: (</a:t>
            </a:r>
            <a:r>
              <a:rPr lang="pt-BR" sz="10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Especialista em Administração). Instituição atual: (</a:t>
            </a:r>
            <a:r>
              <a:rPr lang="pt-BR" sz="10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Faculdade </a:t>
            </a:r>
            <a:r>
              <a:rPr lang="pt-BR" sz="10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Cesusc</a:t>
            </a:r>
            <a:r>
              <a:rPr lang="pt-BR" sz="1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/ e-mail: fulano@email.com </a:t>
            </a:r>
          </a:p>
          <a:p>
            <a:pPr algn="r">
              <a:spcAft>
                <a:spcPts val="0"/>
              </a:spcAft>
            </a:pPr>
            <a:r>
              <a:rPr lang="pt-BR" sz="1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Titulação: (</a:t>
            </a:r>
            <a:r>
              <a:rPr lang="pt-BR" sz="10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Doutor em Engenharia). Instituição atual: (</a:t>
            </a:r>
            <a:r>
              <a:rPr lang="pt-BR" sz="10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Faculdade </a:t>
            </a:r>
            <a:r>
              <a:rPr lang="pt-BR" sz="10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Cesusc</a:t>
            </a:r>
            <a:r>
              <a:rPr lang="pt-BR" sz="1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/ e-mail: fulano@email.com</a:t>
            </a: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332122A6-2353-4EB7-990C-09C7F38D828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65" y="40580"/>
            <a:ext cx="15120515" cy="3234408"/>
          </a:xfrm>
          <a:prstGeom prst="rect">
            <a:avLst/>
          </a:prstGeom>
        </p:spPr>
      </p:pic>
      <p:pic>
        <p:nvPicPr>
          <p:cNvPr id="17" name="Imagem 16">
            <a:extLst>
              <a:ext uri="{FF2B5EF4-FFF2-40B4-BE49-F238E27FC236}">
                <a16:creationId xmlns:a16="http://schemas.microsoft.com/office/drawing/2014/main" id="{A70A826A-ED9B-4E7C-9F4D-6C70771E8E55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88" y="19871447"/>
            <a:ext cx="15120514" cy="1471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0547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1122</TotalTime>
  <Words>900</Words>
  <Application>Microsoft Office PowerPoint</Application>
  <PresentationFormat>Personalizar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TÍTULO DO TRABALHO: SUBTÍTULO DO TRABALHO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on the Beach 2011</dc:title>
  <dc:creator>Tristao</dc:creator>
  <cp:lastModifiedBy>Fernando Lengler</cp:lastModifiedBy>
  <cp:revision>110</cp:revision>
  <dcterms:created xsi:type="dcterms:W3CDTF">2011-04-07T11:05:01Z</dcterms:created>
  <dcterms:modified xsi:type="dcterms:W3CDTF">2018-10-09T19:33:46Z</dcterms:modified>
</cp:coreProperties>
</file>