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686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15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85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80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08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05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27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0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78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26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7C9F4-EE1D-4F3C-8FED-EFB4EF1BA361}" type="datetimeFigureOut">
              <a:rPr lang="pt-BR" smtClean="0"/>
              <a:t>22/10/2018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AA47A-D9D6-4873-B7BC-F50AA70119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08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4" y="-1"/>
            <a:ext cx="12156385" cy="687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05"/>
            <a:ext cx="12192000" cy="6893305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932" y="1256540"/>
            <a:ext cx="8388927" cy="880197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52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manub</dc:creator>
  <cp:lastModifiedBy>manub</cp:lastModifiedBy>
  <cp:revision>8</cp:revision>
  <dcterms:created xsi:type="dcterms:W3CDTF">2018-03-26T20:29:29Z</dcterms:created>
  <dcterms:modified xsi:type="dcterms:W3CDTF">2018-10-22T18:40:34Z</dcterms:modified>
</cp:coreProperties>
</file>