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86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1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8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0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0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05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27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78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26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C9F4-EE1D-4F3C-8FED-EFB4EF1BA361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A47A-D9D6-4873-B7BC-F50AA7011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0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0491"/>
            <a:ext cx="8388927" cy="88019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6896132"/>
          </a:xfrm>
        </p:spPr>
      </p:pic>
    </p:spTree>
    <p:extLst>
      <p:ext uri="{BB962C8B-B14F-4D97-AF65-F5344CB8AC3E}">
        <p14:creationId xmlns:p14="http://schemas.microsoft.com/office/powerpoint/2010/main" val="44522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8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manub</dc:creator>
  <cp:lastModifiedBy>manub</cp:lastModifiedBy>
  <cp:revision>7</cp:revision>
  <dcterms:created xsi:type="dcterms:W3CDTF">2018-03-26T20:29:29Z</dcterms:created>
  <dcterms:modified xsi:type="dcterms:W3CDTF">2018-06-04T14:21:39Z</dcterms:modified>
</cp:coreProperties>
</file>