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Montserra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6" roundtripDataSignature="AMtx7mg26XXNl2EA89VYdLkCCtE8x/7R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8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8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1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1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5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1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1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"/>
          <p:cNvSpPr txBox="1"/>
          <p:nvPr/>
        </p:nvSpPr>
        <p:spPr>
          <a:xfrm>
            <a:off x="4864025" y="3022675"/>
            <a:ext cx="3933900" cy="14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pt-BR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E-</a:t>
            </a:r>
            <a:r>
              <a:rPr b="1" i="0" lang="pt-BR" sz="14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mail:</a:t>
            </a:r>
            <a:endParaRPr b="1" i="0" sz="1400" u="none" cap="none" strike="noStrik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Site:</a:t>
            </a:r>
            <a:endParaRPr b="1" i="0" sz="1400" u="none" cap="none" strike="noStrik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Telefone:</a:t>
            </a:r>
            <a:endParaRPr b="1" i="0" sz="1400" u="none" cap="none" strike="noStrik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Endereço:</a:t>
            </a:r>
            <a:endParaRPr b="1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6" name="Google Shape;76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76100" y="1510700"/>
            <a:ext cx="2318751" cy="65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